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2808"/>
      </p:cViewPr>
      <p:guideLst>
        <p:guide orient="horz" pos="312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15"/>
          <p:cNvGrpSpPr/>
          <p:nvPr/>
        </p:nvGrpSpPr>
        <p:grpSpPr>
          <a:xfrm>
            <a:off x="0" y="0"/>
            <a:ext cx="6858000" cy="9906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68866" y="8114562"/>
            <a:ext cx="5537201" cy="77597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42464" y="1468986"/>
            <a:ext cx="5384800" cy="697904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42950" y="1458384"/>
            <a:ext cx="5384800" cy="697904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577141" y="1014100"/>
            <a:ext cx="425873" cy="820199"/>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5694725" y="1279779"/>
            <a:ext cx="818896" cy="425196"/>
          </a:xfrm>
          <a:prstGeom prst="rect">
            <a:avLst/>
          </a:prstGeom>
          <a:noFill/>
        </p:spPr>
      </p:pic>
      <p:sp>
        <p:nvSpPr>
          <p:cNvPr id="2" name="Title 1"/>
          <p:cNvSpPr>
            <a:spLocks noGrp="1"/>
          </p:cNvSpPr>
          <p:nvPr>
            <p:ph type="ctrTitle"/>
          </p:nvPr>
        </p:nvSpPr>
        <p:spPr>
          <a:xfrm>
            <a:off x="1295401" y="2592684"/>
            <a:ext cx="4292601" cy="2640574"/>
          </a:xfrm>
        </p:spPr>
        <p:txBody>
          <a:bodyPr anchor="b">
            <a:normAutofit/>
          </a:bodyPr>
          <a:lstStyle>
            <a:lvl1pPr>
              <a:defRPr sz="4800"/>
            </a:lvl1pPr>
          </a:lstStyle>
          <a:p>
            <a:r>
              <a:rPr lang="ja-JP" altLang="en-US" smtClean="0"/>
              <a:t>マスター タイトルの書式設定</a:t>
            </a:r>
            <a:endParaRPr lang="en-US"/>
          </a:p>
        </p:txBody>
      </p:sp>
      <p:sp>
        <p:nvSpPr>
          <p:cNvPr id="3" name="Subtitle 2"/>
          <p:cNvSpPr>
            <a:spLocks noGrp="1"/>
          </p:cNvSpPr>
          <p:nvPr>
            <p:ph type="subTitle" idx="1"/>
          </p:nvPr>
        </p:nvSpPr>
        <p:spPr>
          <a:xfrm>
            <a:off x="1295401" y="5397343"/>
            <a:ext cx="4284134" cy="2201333"/>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078007" y="7738745"/>
            <a:ext cx="910366" cy="527403"/>
          </a:xfrm>
        </p:spPr>
        <p:txBody>
          <a:bodyPr/>
          <a:lstStyle/>
          <a:p>
            <a:fld id="{E93F109D-60D2-49B4-AEAB-8DDB2C32417E}" type="datetimeFigureOut">
              <a:rPr kumimoji="1" lang="ja-JP" altLang="en-US" smtClean="0"/>
              <a:t>2015/10/12</a:t>
            </a:fld>
            <a:endParaRPr kumimoji="1" lang="ja-JP" altLang="en-US"/>
          </a:p>
        </p:txBody>
      </p:sp>
      <p:sp>
        <p:nvSpPr>
          <p:cNvPr id="5" name="Footer Placeholder 4"/>
          <p:cNvSpPr>
            <a:spLocks noGrp="1"/>
          </p:cNvSpPr>
          <p:nvPr>
            <p:ph type="ftr" sz="quarter" idx="11"/>
          </p:nvPr>
        </p:nvSpPr>
        <p:spPr>
          <a:xfrm>
            <a:off x="880533" y="7738745"/>
            <a:ext cx="3776134" cy="527403"/>
          </a:xfrm>
        </p:spPr>
        <p:txBody>
          <a:bodyPr/>
          <a:lstStyle/>
          <a:p>
            <a:endParaRPr kumimoji="1" lang="ja-JP" altLang="en-US"/>
          </a:p>
        </p:txBody>
      </p:sp>
      <p:sp>
        <p:nvSpPr>
          <p:cNvPr id="6" name="Slide Number Placeholder 5"/>
          <p:cNvSpPr>
            <a:spLocks noGrp="1"/>
          </p:cNvSpPr>
          <p:nvPr>
            <p:ph type="sldNum" sz="quarter" idx="12"/>
          </p:nvPr>
        </p:nvSpPr>
        <p:spPr>
          <a:xfrm>
            <a:off x="4660448" y="7738745"/>
            <a:ext cx="415517" cy="527403"/>
          </a:xfrm>
        </p:spPr>
        <p:txBody>
          <a:bodyPr/>
          <a:lstStyle>
            <a:lvl1pPr algn="ctr">
              <a:defRPr/>
            </a:lvl1pPr>
          </a:lstStyle>
          <a:p>
            <a:fld id="{BB44A467-DF98-4B44-AAEE-E12349F523C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93F109D-60D2-49B4-AEAB-8DDB2C32417E}" type="datetimeFigureOut">
              <a:rPr kumimoji="1" lang="ja-JP" altLang="en-US" smtClean="0"/>
              <a:t>2015/10/12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44A467-DF98-4B44-AAEE-E12349F523C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1" y="1337108"/>
            <a:ext cx="1073150" cy="6881205"/>
          </a:xfrm>
        </p:spPr>
        <p:txBody>
          <a:bodyPr vert="eaVert"/>
          <a:lstStyle>
            <a:lvl1pPr algn="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73666" y="1598007"/>
            <a:ext cx="3884084" cy="635940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93F109D-60D2-49B4-AEAB-8DDB2C32417E}" type="datetimeFigureOut">
              <a:rPr kumimoji="1" lang="ja-JP" altLang="en-US" smtClean="0"/>
              <a:t>2015/10/12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44A467-DF98-4B44-AAEE-E12349F523C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93F109D-60D2-49B4-AEAB-8DDB2C32417E}" type="datetimeFigureOut">
              <a:rPr kumimoji="1" lang="ja-JP" altLang="en-US" smtClean="0"/>
              <a:t>2015/10/12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44A467-DF98-4B44-AAEE-E12349F523C0}"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83734" y="3234733"/>
            <a:ext cx="4690533" cy="1967442"/>
          </a:xfrm>
        </p:spPr>
        <p:txBody>
          <a:bodyPr anchor="b"/>
          <a:lstStyle>
            <a:lvl1pPr algn="ctr">
              <a:defRPr sz="4000" b="0" cap="none"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2201" y="5381039"/>
            <a:ext cx="4673600" cy="1891516"/>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93F109D-60D2-49B4-AEAB-8DDB2C32417E}" type="datetimeFigureOut">
              <a:rPr kumimoji="1" lang="ja-JP" altLang="en-US" smtClean="0"/>
              <a:t>2015/10/12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44A467-DF98-4B44-AAEE-E12349F523C0}"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E93F109D-60D2-49B4-AEAB-8DDB2C32417E}" type="datetimeFigureOut">
              <a:rPr kumimoji="1" lang="ja-JP" altLang="en-US" smtClean="0"/>
              <a:t>2015/10/12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44A467-DF98-4B44-AAEE-E12349F523C0}" type="slidenum">
              <a:rPr kumimoji="1" lang="ja-JP" altLang="en-US" smtClean="0"/>
              <a:t>‹#›</a:t>
            </a:fld>
            <a:endParaRPr kumimoji="1" lang="ja-JP" altLang="en-US"/>
          </a:p>
        </p:txBody>
      </p:sp>
      <p:sp>
        <p:nvSpPr>
          <p:cNvPr id="9" name="Content Placeholder 8"/>
          <p:cNvSpPr>
            <a:spLocks noGrp="1"/>
          </p:cNvSpPr>
          <p:nvPr>
            <p:ph sz="quarter" idx="13"/>
          </p:nvPr>
        </p:nvSpPr>
        <p:spPr>
          <a:xfrm>
            <a:off x="973836" y="3064255"/>
            <a:ext cx="2400300" cy="520395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3497580" y="3061230"/>
            <a:ext cx="2400300" cy="520752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168402" y="3065562"/>
            <a:ext cx="2204641" cy="1184745"/>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3683002" y="3065560"/>
            <a:ext cx="2208276" cy="118872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E93F109D-60D2-49B4-AEAB-8DDB2C32417E}" type="datetimeFigureOut">
              <a:rPr kumimoji="1" lang="ja-JP" altLang="en-US" smtClean="0"/>
              <a:t>2015/10/12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B44A467-DF98-4B44-AAEE-E12349F523C0}" type="slidenum">
              <a:rPr kumimoji="1" lang="ja-JP" altLang="en-US" smtClean="0"/>
              <a:t>‹#›</a:t>
            </a:fld>
            <a:endParaRPr kumimoji="1" lang="ja-JP" altLang="en-US"/>
          </a:p>
        </p:txBody>
      </p:sp>
      <p:sp>
        <p:nvSpPr>
          <p:cNvPr id="11" name="Content Placeholder 10"/>
          <p:cNvSpPr>
            <a:spLocks noGrp="1"/>
          </p:cNvSpPr>
          <p:nvPr>
            <p:ph sz="quarter" idx="13"/>
          </p:nvPr>
        </p:nvSpPr>
        <p:spPr>
          <a:xfrm>
            <a:off x="973836" y="4252976"/>
            <a:ext cx="2420874" cy="401523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14"/>
          </p:nvPr>
        </p:nvSpPr>
        <p:spPr>
          <a:xfrm>
            <a:off x="3483863" y="4253619"/>
            <a:ext cx="2420874" cy="401523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E93F109D-60D2-49B4-AEAB-8DDB2C32417E}" type="datetimeFigureOut">
              <a:rPr kumimoji="1" lang="ja-JP" altLang="en-US" smtClean="0"/>
              <a:t>2015/10/12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B44A467-DF98-4B44-AAEE-E12349F523C0}"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3F109D-60D2-49B4-AEAB-8DDB2C32417E}" type="datetimeFigureOut">
              <a:rPr kumimoji="1" lang="ja-JP" altLang="en-US" smtClean="0"/>
              <a:t>2015/10/12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B44A467-DF98-4B44-AAEE-E12349F523C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grpSp>
        <p:nvGrpSpPr>
          <p:cNvPr id="8" name="Group 15"/>
          <p:cNvGrpSpPr/>
          <p:nvPr/>
        </p:nvGrpSpPr>
        <p:grpSpPr>
          <a:xfrm>
            <a:off x="0" y="0"/>
            <a:ext cx="6858000" cy="9906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474133" y="8750499"/>
            <a:ext cx="5791201" cy="77597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3351654" y="874124"/>
            <a:ext cx="2841706" cy="8265539"/>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3353562" y="871728"/>
            <a:ext cx="2841706" cy="8265539"/>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561903" y="833254"/>
            <a:ext cx="2841706" cy="8265539"/>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562356" y="832104"/>
            <a:ext cx="2841706" cy="8265539"/>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1778330" y="424599"/>
            <a:ext cx="425873" cy="820199"/>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4512885" y="678085"/>
            <a:ext cx="818896" cy="425196"/>
          </a:xfrm>
          <a:prstGeom prst="rect">
            <a:avLst/>
          </a:prstGeom>
          <a:noFill/>
        </p:spPr>
      </p:pic>
      <p:sp>
        <p:nvSpPr>
          <p:cNvPr id="2" name="Title 1"/>
          <p:cNvSpPr>
            <a:spLocks noGrp="1"/>
          </p:cNvSpPr>
          <p:nvPr>
            <p:ph type="title"/>
          </p:nvPr>
        </p:nvSpPr>
        <p:spPr>
          <a:xfrm rot="-60000">
            <a:off x="831732" y="2917839"/>
            <a:ext cx="2298620" cy="2171053"/>
          </a:xfrm>
        </p:spPr>
        <p:txBody>
          <a:bodyPr anchor="b">
            <a:normAutofit/>
          </a:bodyPr>
          <a:lstStyle>
            <a:lvl1pPr algn="ctr">
              <a:defRPr sz="2400" b="0"/>
            </a:lvl1pPr>
          </a:lstStyle>
          <a:p>
            <a:r>
              <a:rPr lang="ja-JP" altLang="en-US" smtClean="0"/>
              <a:t>マスター タイトルの書式設定</a:t>
            </a:r>
            <a:endParaRPr lang="en-US"/>
          </a:p>
        </p:txBody>
      </p:sp>
      <p:sp>
        <p:nvSpPr>
          <p:cNvPr id="3" name="Content Placeholder 2"/>
          <p:cNvSpPr>
            <a:spLocks noGrp="1"/>
          </p:cNvSpPr>
          <p:nvPr>
            <p:ph idx="1"/>
          </p:nvPr>
        </p:nvSpPr>
        <p:spPr>
          <a:xfrm rot="60000">
            <a:off x="3640718" y="1662546"/>
            <a:ext cx="2265594" cy="6681262"/>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rot="-60000">
            <a:off x="861094" y="5234303"/>
            <a:ext cx="2286668" cy="3033911"/>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rot="60000">
            <a:off x="4756274" y="8501527"/>
            <a:ext cx="910366" cy="527403"/>
          </a:xfrm>
        </p:spPr>
        <p:txBody>
          <a:bodyPr/>
          <a:lstStyle/>
          <a:p>
            <a:fld id="{E93F109D-60D2-49B4-AEAB-8DDB2C32417E}" type="datetimeFigureOut">
              <a:rPr kumimoji="1" lang="ja-JP" altLang="en-US" smtClean="0"/>
              <a:t>2015/10/12</a:t>
            </a:fld>
            <a:endParaRPr kumimoji="1" lang="ja-JP" altLang="en-US"/>
          </a:p>
        </p:txBody>
      </p:sp>
      <p:sp>
        <p:nvSpPr>
          <p:cNvPr id="6" name="Footer Placeholder 5"/>
          <p:cNvSpPr>
            <a:spLocks noGrp="1"/>
          </p:cNvSpPr>
          <p:nvPr>
            <p:ph type="ftr" sz="quarter" idx="11"/>
          </p:nvPr>
        </p:nvSpPr>
        <p:spPr>
          <a:xfrm rot="-60000">
            <a:off x="685916" y="8420044"/>
            <a:ext cx="2641955" cy="527403"/>
          </a:xfrm>
        </p:spPr>
        <p:txBody>
          <a:bodyPr/>
          <a:lstStyle/>
          <a:p>
            <a:endParaRPr kumimoji="1" lang="ja-JP" altLang="en-US"/>
          </a:p>
        </p:txBody>
      </p:sp>
      <p:sp>
        <p:nvSpPr>
          <p:cNvPr id="7" name="Slide Number Placeholder 6"/>
          <p:cNvSpPr>
            <a:spLocks noGrp="1"/>
          </p:cNvSpPr>
          <p:nvPr>
            <p:ph type="sldNum" sz="quarter" idx="12"/>
          </p:nvPr>
        </p:nvSpPr>
        <p:spPr>
          <a:xfrm rot="60000">
            <a:off x="5667985" y="8517833"/>
            <a:ext cx="415517" cy="527403"/>
          </a:xfrm>
        </p:spPr>
        <p:txBody>
          <a:bodyPr/>
          <a:lstStyle/>
          <a:p>
            <a:fld id="{BB44A467-DF98-4B44-AAEE-E12349F523C0}"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8" name="Group 15"/>
          <p:cNvGrpSpPr/>
          <p:nvPr/>
        </p:nvGrpSpPr>
        <p:grpSpPr>
          <a:xfrm>
            <a:off x="0" y="0"/>
            <a:ext cx="6858000" cy="9906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474133" y="8750499"/>
            <a:ext cx="5791201" cy="77597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561903" y="833254"/>
            <a:ext cx="2841706" cy="8265539"/>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558794" y="831666"/>
            <a:ext cx="2841706" cy="8265539"/>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3351654" y="874124"/>
            <a:ext cx="2841706" cy="8265539"/>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3348576" y="872329"/>
            <a:ext cx="2841706" cy="8265539"/>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1778330" y="424599"/>
            <a:ext cx="425873" cy="820199"/>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4512885" y="678085"/>
            <a:ext cx="818896" cy="425196"/>
          </a:xfrm>
          <a:prstGeom prst="rect">
            <a:avLst/>
          </a:prstGeom>
          <a:noFill/>
        </p:spPr>
      </p:pic>
      <p:sp>
        <p:nvSpPr>
          <p:cNvPr id="2" name="Title 1"/>
          <p:cNvSpPr>
            <a:spLocks noGrp="1"/>
          </p:cNvSpPr>
          <p:nvPr>
            <p:ph type="title"/>
          </p:nvPr>
        </p:nvSpPr>
        <p:spPr>
          <a:xfrm rot="-60000">
            <a:off x="829818" y="2918968"/>
            <a:ext cx="2297430" cy="2166112"/>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rot="60000">
            <a:off x="3673962" y="1743838"/>
            <a:ext cx="2185397" cy="6556928"/>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rot="-60000">
            <a:off x="864108" y="5230368"/>
            <a:ext cx="2283714" cy="303784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rot="60000">
            <a:off x="4759452" y="8505954"/>
            <a:ext cx="910366" cy="527403"/>
          </a:xfrm>
        </p:spPr>
        <p:txBody>
          <a:bodyPr/>
          <a:lstStyle/>
          <a:p>
            <a:fld id="{E93F109D-60D2-49B4-AEAB-8DDB2C32417E}" type="datetimeFigureOut">
              <a:rPr kumimoji="1" lang="ja-JP" altLang="en-US" smtClean="0"/>
              <a:t>2015/10/12</a:t>
            </a:fld>
            <a:endParaRPr kumimoji="1" lang="ja-JP" altLang="en-US"/>
          </a:p>
        </p:txBody>
      </p:sp>
      <p:sp>
        <p:nvSpPr>
          <p:cNvPr id="6" name="Footer Placeholder 5"/>
          <p:cNvSpPr>
            <a:spLocks noGrp="1"/>
          </p:cNvSpPr>
          <p:nvPr>
            <p:ph type="ftr" sz="quarter" idx="11"/>
          </p:nvPr>
        </p:nvSpPr>
        <p:spPr>
          <a:xfrm rot="-60000">
            <a:off x="685927" y="8422610"/>
            <a:ext cx="2489282" cy="527403"/>
          </a:xfrm>
        </p:spPr>
        <p:txBody>
          <a:bodyPr/>
          <a:lstStyle/>
          <a:p>
            <a:endParaRPr kumimoji="1" lang="ja-JP" altLang="en-US"/>
          </a:p>
        </p:txBody>
      </p:sp>
      <p:sp>
        <p:nvSpPr>
          <p:cNvPr id="7" name="Slide Number Placeholder 6"/>
          <p:cNvSpPr>
            <a:spLocks noGrp="1"/>
          </p:cNvSpPr>
          <p:nvPr>
            <p:ph type="sldNum" sz="quarter" idx="12"/>
          </p:nvPr>
        </p:nvSpPr>
        <p:spPr>
          <a:xfrm rot="60000">
            <a:off x="5671567" y="8522260"/>
            <a:ext cx="415517" cy="527403"/>
          </a:xfrm>
        </p:spPr>
        <p:txBody>
          <a:bodyPr/>
          <a:lstStyle/>
          <a:p>
            <a:fld id="{BB44A467-DF98-4B44-AAEE-E12349F523C0}"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6858000" cy="9906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471488" y="8766810"/>
            <a:ext cx="5940743" cy="77597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48640" y="831003"/>
            <a:ext cx="5772150" cy="825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48640" y="832104"/>
            <a:ext cx="5772150" cy="825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407806" y="394465"/>
            <a:ext cx="425873" cy="820199"/>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5889459" y="627530"/>
            <a:ext cx="818896" cy="425196"/>
          </a:xfrm>
          <a:prstGeom prst="rect">
            <a:avLst/>
          </a:prstGeom>
          <a:noFill/>
        </p:spPr>
      </p:pic>
      <p:sp>
        <p:nvSpPr>
          <p:cNvPr id="2" name="Title Placeholder 1"/>
          <p:cNvSpPr>
            <a:spLocks noGrp="1"/>
          </p:cNvSpPr>
          <p:nvPr>
            <p:ph type="title"/>
          </p:nvPr>
        </p:nvSpPr>
        <p:spPr>
          <a:xfrm>
            <a:off x="821267" y="1180952"/>
            <a:ext cx="5223934" cy="173692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3061149"/>
            <a:ext cx="4647304" cy="5205506"/>
          </a:xfrm>
          <a:prstGeom prst="rect">
            <a:avLst/>
          </a:prstGeom>
        </p:spPr>
        <p:txBody>
          <a:bodyPr vert="horz" lIns="91440" tIns="45720" rIns="91440" bIns="45720" rtlCol="0"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840941" y="8390998"/>
            <a:ext cx="910366" cy="527403"/>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E93F109D-60D2-49B4-AEAB-8DDB2C32417E}" type="datetimeFigureOut">
              <a:rPr kumimoji="1" lang="ja-JP" altLang="en-US" smtClean="0"/>
              <a:t>2015/10/12</a:t>
            </a:fld>
            <a:endParaRPr kumimoji="1" lang="ja-JP" altLang="en-US"/>
          </a:p>
        </p:txBody>
      </p:sp>
      <p:sp>
        <p:nvSpPr>
          <p:cNvPr id="5" name="Footer Placeholder 4"/>
          <p:cNvSpPr>
            <a:spLocks noGrp="1"/>
          </p:cNvSpPr>
          <p:nvPr>
            <p:ph type="ftr" sz="quarter" idx="3"/>
          </p:nvPr>
        </p:nvSpPr>
        <p:spPr>
          <a:xfrm>
            <a:off x="685801" y="8390998"/>
            <a:ext cx="4155141" cy="527403"/>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kumimoji="1" lang="ja-JP" altLang="en-US"/>
          </a:p>
        </p:txBody>
      </p:sp>
      <p:sp>
        <p:nvSpPr>
          <p:cNvPr id="6" name="Slide Number Placeholder 5"/>
          <p:cNvSpPr>
            <a:spLocks noGrp="1"/>
          </p:cNvSpPr>
          <p:nvPr>
            <p:ph type="sldNum" sz="quarter" idx="4"/>
          </p:nvPr>
        </p:nvSpPr>
        <p:spPr>
          <a:xfrm>
            <a:off x="5752652" y="8390998"/>
            <a:ext cx="415517" cy="527403"/>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B44A467-DF98-4B44-AAEE-E12349F523C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kumimoji="1"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kumimoji="1"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kumimoji="1"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kumimoji="1"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0243" y="586980"/>
            <a:ext cx="6047109" cy="8956298"/>
          </a:xfrm>
          <a:prstGeom prst="rect">
            <a:avLst/>
          </a:prstGeom>
        </p:spPr>
        <p:txBody>
          <a:bodyPr wrap="square">
            <a:spAutoFit/>
          </a:bodyPr>
          <a:lstStyle/>
          <a:p>
            <a:pPr fontAlgn="base" latinLnBrk="1"/>
            <a:r>
              <a:rPr lang="ja-JP" altLang="en-US" sz="1200" b="1" dirty="0" smtClean="0">
                <a:latin typeface="AR Pゴシック体M" panose="020B0600000000000000" pitchFamily="50" charset="-128"/>
                <a:ea typeface="AR Pゴシック体M" panose="020B0600000000000000" pitchFamily="50" charset="-128"/>
              </a:rPr>
              <a:t>　</a:t>
            </a:r>
            <a:endParaRPr lang="en-US" altLang="ja-JP" sz="1200" b="1" dirty="0" smtClean="0">
              <a:latin typeface="AR Pゴシック体M" panose="020B0600000000000000" pitchFamily="50" charset="-128"/>
              <a:ea typeface="AR Pゴシック体M" panose="020B0600000000000000" pitchFamily="50" charset="-128"/>
            </a:endParaRPr>
          </a:p>
          <a:p>
            <a:pPr fontAlgn="base" latinLnBrk="1"/>
            <a:r>
              <a:rPr lang="ja-JP" altLang="en-US" sz="1400" b="1" dirty="0" smtClean="0">
                <a:latin typeface="AR Pゴシック体M" panose="020B0600000000000000" pitchFamily="50" charset="-128"/>
                <a:ea typeface="AR Pゴシック体M" panose="020B0600000000000000" pitchFamily="50" charset="-128"/>
              </a:rPr>
              <a:t>　</a:t>
            </a:r>
            <a:r>
              <a:rPr lang="ja-JP" altLang="ja-JP" sz="1400" b="1" dirty="0" smtClean="0">
                <a:latin typeface="AR Pゴシック体M" panose="020B0600000000000000" pitchFamily="50" charset="-128"/>
                <a:ea typeface="AR Pゴシック体M" panose="020B0600000000000000" pitchFamily="50" charset="-128"/>
              </a:rPr>
              <a:t>【</a:t>
            </a:r>
            <a:r>
              <a:rPr lang="ja-JP" altLang="ja-JP" sz="1400" b="1" dirty="0">
                <a:latin typeface="AR Pゴシック体M" panose="020B0600000000000000" pitchFamily="50" charset="-128"/>
                <a:ea typeface="AR Pゴシック体M" panose="020B0600000000000000" pitchFamily="50" charset="-128"/>
              </a:rPr>
              <a:t>緊急事態に備えてのチェック・リスト】</a:t>
            </a:r>
            <a:endParaRPr lang="ja-JP" altLang="ja-JP" sz="1400" dirty="0">
              <a:latin typeface="AR Pゴシック体M" panose="020B0600000000000000" pitchFamily="50" charset="-128"/>
              <a:ea typeface="AR Pゴシック体M" panose="020B0600000000000000" pitchFamily="50" charset="-128"/>
            </a:endParaRPr>
          </a:p>
          <a:p>
            <a:pPr fontAlgn="base" latinLnBrk="1"/>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u="sng" dirty="0">
                <a:latin typeface="AR Pゴシック体M" panose="020B0600000000000000" pitchFamily="50" charset="-128"/>
                <a:ea typeface="AR Pゴシック体M" panose="020B0600000000000000" pitchFamily="50" charset="-128"/>
              </a:rPr>
              <a:t>１　旅券</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dirty="0">
                <a:latin typeface="AR Pゴシック体M" panose="020B0600000000000000" pitchFamily="50" charset="-128"/>
                <a:ea typeface="AR Pゴシック体M" panose="020B0600000000000000" pitchFamily="50" charset="-128"/>
              </a:rPr>
              <a:t>（１</a:t>
            </a:r>
            <a:r>
              <a:rPr lang="ja-JP" altLang="ja-JP"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旅券</a:t>
            </a:r>
            <a:r>
              <a:rPr lang="ja-JP" altLang="ja-JP" sz="1100" dirty="0">
                <a:latin typeface="AR Pゴシック体M" panose="020B0600000000000000" pitchFamily="50" charset="-128"/>
                <a:ea typeface="AR Pゴシック体M" panose="020B0600000000000000" pitchFamily="50" charset="-128"/>
              </a:rPr>
              <a:t>については，６か月以上の残存有効期間があることを常に確認しておいてください（</a:t>
            </a:r>
            <a:r>
              <a:rPr lang="ja-JP" altLang="ja-JP" sz="1100" dirty="0" smtClean="0">
                <a:latin typeface="AR Pゴシック体M" panose="020B0600000000000000" pitchFamily="50" charset="-128"/>
                <a:ea typeface="AR Pゴシック体M" panose="020B0600000000000000" pitchFamily="50" charset="-128"/>
              </a:rPr>
              <a:t>６か月</a:t>
            </a:r>
            <a:endParaRPr lang="en-US" altLang="ja-JP" sz="1100" dirty="0">
              <a:latin typeface="AR Pゴシック体M" panose="020B0600000000000000" pitchFamily="50" charset="-128"/>
              <a:ea typeface="AR Pゴシック体M" panose="020B0600000000000000" pitchFamily="50" charset="-128"/>
            </a:endParaRPr>
          </a:p>
          <a:p>
            <a:pPr fontAlgn="base" latinLnBrk="1"/>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以下</a:t>
            </a:r>
            <a:r>
              <a:rPr lang="ja-JP" altLang="ja-JP" sz="1100" dirty="0">
                <a:latin typeface="AR Pゴシック体M" panose="020B0600000000000000" pitchFamily="50" charset="-128"/>
                <a:ea typeface="AR Pゴシック体M" panose="020B0600000000000000" pitchFamily="50" charset="-128"/>
              </a:rPr>
              <a:t>の</a:t>
            </a:r>
            <a:r>
              <a:rPr lang="ja-JP" altLang="ja-JP" sz="1100" dirty="0" smtClean="0">
                <a:latin typeface="AR Pゴシック体M" panose="020B0600000000000000" pitchFamily="50" charset="-128"/>
                <a:ea typeface="AR Pゴシック体M" panose="020B0600000000000000" pitchFamily="50" charset="-128"/>
              </a:rPr>
              <a:t>場合は</a:t>
            </a:r>
            <a:r>
              <a:rPr lang="ja-JP" altLang="en-US" sz="1100" dirty="0" smtClean="0">
                <a:latin typeface="AR Pゴシック体M" panose="020B0600000000000000" pitchFamily="50" charset="-128"/>
                <a:ea typeface="AR Pゴシック体M" panose="020B0600000000000000" pitchFamily="50" charset="-128"/>
              </a:rPr>
              <a:t>大使館で</a:t>
            </a:r>
            <a:r>
              <a:rPr lang="ja-JP" altLang="ja-JP" sz="1100" dirty="0" smtClean="0">
                <a:latin typeface="AR Pゴシック体M" panose="020B0600000000000000" pitchFamily="50" charset="-128"/>
                <a:ea typeface="AR Pゴシック体M" panose="020B0600000000000000" pitchFamily="50" charset="-128"/>
              </a:rPr>
              <a:t>旅券</a:t>
            </a:r>
            <a:r>
              <a:rPr lang="ja-JP" altLang="ja-JP" sz="1100" dirty="0">
                <a:latin typeface="AR Pゴシック体M" panose="020B0600000000000000" pitchFamily="50" charset="-128"/>
                <a:ea typeface="AR Pゴシック体M" panose="020B0600000000000000" pitchFamily="50" charset="-128"/>
              </a:rPr>
              <a:t>切替発給を申請してください）。</a:t>
            </a:r>
          </a:p>
          <a:p>
            <a:pPr fontAlgn="base" latinLnBrk="1"/>
            <a:r>
              <a:rPr lang="ja-JP" altLang="ja-JP" sz="1100" dirty="0">
                <a:latin typeface="AR Pゴシック体M" panose="020B0600000000000000" pitchFamily="50" charset="-128"/>
                <a:ea typeface="AR Pゴシック体M" panose="020B0600000000000000" pitchFamily="50" charset="-128"/>
              </a:rPr>
              <a:t>（２</a:t>
            </a:r>
            <a:r>
              <a:rPr lang="ja-JP" altLang="ja-JP"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旅券</a:t>
            </a:r>
            <a:r>
              <a:rPr lang="ja-JP" altLang="ja-JP" sz="1100" dirty="0">
                <a:latin typeface="AR Pゴシック体M" panose="020B0600000000000000" pitchFamily="50" charset="-128"/>
                <a:ea typeface="AR Pゴシック体M" panose="020B0600000000000000" pitchFamily="50" charset="-128"/>
              </a:rPr>
              <a:t>の</a:t>
            </a:r>
            <a:r>
              <a:rPr lang="ja-JP" altLang="ja-JP" sz="1100" dirty="0" smtClean="0">
                <a:latin typeface="AR Pゴシック体M" panose="020B0600000000000000" pitchFamily="50" charset="-128"/>
                <a:ea typeface="AR Pゴシック体M" panose="020B0600000000000000" pitchFamily="50" charset="-128"/>
              </a:rPr>
              <a:t>最終</a:t>
            </a:r>
            <a:r>
              <a:rPr lang="ja-JP" altLang="en-US" sz="1100" dirty="0" smtClean="0">
                <a:latin typeface="AR Pゴシック体M" panose="020B0600000000000000" pitchFamily="50" charset="-128"/>
                <a:ea typeface="AR Pゴシック体M" panose="020B0600000000000000" pitchFamily="50" charset="-128"/>
              </a:rPr>
              <a:t>ページ</a:t>
            </a:r>
            <a:r>
              <a:rPr lang="ja-JP" altLang="ja-JP" sz="1100" dirty="0" smtClean="0">
                <a:latin typeface="AR Pゴシック体M" panose="020B0600000000000000" pitchFamily="50" charset="-128"/>
                <a:ea typeface="AR Pゴシック体M" panose="020B0600000000000000" pitchFamily="50" charset="-128"/>
              </a:rPr>
              <a:t>の</a:t>
            </a:r>
            <a:r>
              <a:rPr lang="ja-JP" altLang="ja-JP" sz="1100" dirty="0">
                <a:latin typeface="AR Pゴシック体M" panose="020B0600000000000000" pitchFamily="50" charset="-128"/>
                <a:ea typeface="AR Pゴシック体M" panose="020B0600000000000000" pitchFamily="50" charset="-128"/>
              </a:rPr>
              <a:t>「所持人記載欄」は漏れなく記載しておいてください。特に，下段に</a:t>
            </a:r>
            <a:r>
              <a:rPr lang="ja-JP" altLang="ja-JP" sz="1100" dirty="0" smtClean="0">
                <a:latin typeface="AR Pゴシック体M" panose="020B0600000000000000" pitchFamily="50" charset="-128"/>
                <a:ea typeface="AR Pゴシック体M" panose="020B0600000000000000" pitchFamily="50" charset="-128"/>
              </a:rPr>
              <a:t>血液型</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blood type</a:t>
            </a:r>
            <a:r>
              <a:rPr lang="ja-JP" altLang="ja-JP" sz="1100" dirty="0" smtClean="0">
                <a:latin typeface="AR Pゴシック体M" panose="020B0600000000000000" pitchFamily="50" charset="-128"/>
                <a:ea typeface="AR Pゴシック体M" panose="020B0600000000000000" pitchFamily="50" charset="-128"/>
              </a:rPr>
              <a:t>）</a:t>
            </a:r>
            <a:r>
              <a:rPr lang="ja-JP" altLang="en-US" sz="1100" dirty="0" smtClean="0">
                <a:latin typeface="AR Pゴシック体M" panose="020B0600000000000000" pitchFamily="50" charset="-128"/>
                <a:ea typeface="AR Pゴシック体M" panose="020B0600000000000000" pitchFamily="50" charset="-128"/>
              </a:rPr>
              <a:t>を</a:t>
            </a:r>
            <a:r>
              <a:rPr lang="ja-JP" altLang="ja-JP" sz="1100" dirty="0" smtClean="0">
                <a:latin typeface="AR Pゴシック体M" panose="020B0600000000000000" pitchFamily="50" charset="-128"/>
                <a:ea typeface="AR Pゴシック体M" panose="020B0600000000000000" pitchFamily="50" charset="-128"/>
              </a:rPr>
              <a:t>記入</a:t>
            </a:r>
            <a:r>
              <a:rPr lang="ja-JP" altLang="ja-JP" sz="1100" dirty="0">
                <a:latin typeface="AR Pゴシック体M" panose="020B0600000000000000" pitchFamily="50" charset="-128"/>
                <a:ea typeface="AR Pゴシック体M" panose="020B0600000000000000" pitchFamily="50" charset="-128"/>
              </a:rPr>
              <a:t>しておくと有用です。</a:t>
            </a:r>
          </a:p>
          <a:p>
            <a:pPr fontAlgn="base" latinLnBrk="1"/>
            <a:r>
              <a:rPr lang="ja-JP" altLang="ja-JP" sz="1100" dirty="0">
                <a:latin typeface="AR Pゴシック体M" panose="020B0600000000000000" pitchFamily="50" charset="-128"/>
                <a:ea typeface="AR Pゴシック体M" panose="020B0600000000000000" pitchFamily="50" charset="-128"/>
              </a:rPr>
              <a:t>（３</a:t>
            </a:r>
            <a:r>
              <a:rPr lang="ja-JP" altLang="ja-JP"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旅券</a:t>
            </a:r>
            <a:r>
              <a:rPr lang="ja-JP" altLang="ja-JP" sz="1100" dirty="0">
                <a:latin typeface="AR Pゴシック体M" panose="020B0600000000000000" pitchFamily="50" charset="-128"/>
                <a:ea typeface="AR Pゴシック体M" panose="020B0600000000000000" pitchFamily="50" charset="-128"/>
              </a:rPr>
              <a:t>と併せ</a:t>
            </a:r>
            <a:r>
              <a:rPr lang="ja-JP" altLang="ja-JP" sz="1100" dirty="0" smtClean="0">
                <a:latin typeface="AR Pゴシック体M" panose="020B0600000000000000" pitchFamily="50" charset="-128"/>
                <a:ea typeface="AR Pゴシック体M" panose="020B0600000000000000" pitchFamily="50" charset="-128"/>
              </a:rPr>
              <a:t>，外国人</a:t>
            </a:r>
            <a:r>
              <a:rPr lang="ja-JP" altLang="ja-JP" sz="1100" dirty="0">
                <a:latin typeface="AR Pゴシック体M" panose="020B0600000000000000" pitchFamily="50" charset="-128"/>
                <a:ea typeface="AR Pゴシック体M" panose="020B0600000000000000" pitchFamily="50" charset="-128"/>
              </a:rPr>
              <a:t>登録</a:t>
            </a:r>
            <a:r>
              <a:rPr lang="ja-JP" altLang="ja-JP" sz="1100" dirty="0" smtClean="0">
                <a:latin typeface="AR Pゴシック体M" panose="020B0600000000000000" pitchFamily="50" charset="-128"/>
                <a:ea typeface="AR Pゴシック体M" panose="020B0600000000000000" pitchFamily="50" charset="-128"/>
              </a:rPr>
              <a:t>証明書等</a:t>
            </a:r>
            <a:r>
              <a:rPr lang="ja-JP" altLang="ja-JP" sz="1100" dirty="0">
                <a:latin typeface="AR Pゴシック体M" panose="020B0600000000000000" pitchFamily="50" charset="-128"/>
                <a:ea typeface="AR Pゴシック体M" panose="020B0600000000000000" pitchFamily="50" charset="-128"/>
              </a:rPr>
              <a:t>はいつでも持ち出せる状態にしておいてください</a:t>
            </a:r>
            <a:r>
              <a:rPr lang="ja-JP" altLang="ja-JP" sz="1100" dirty="0" smtClean="0">
                <a:latin typeface="AR Pゴシック体M" panose="020B0600000000000000" pitchFamily="50" charset="-128"/>
                <a:ea typeface="AR Pゴシック体M" panose="020B0600000000000000" pitchFamily="50" charset="-128"/>
              </a:rPr>
              <a:t>。</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u="sng" dirty="0">
                <a:latin typeface="AR Pゴシック体M" panose="020B0600000000000000" pitchFamily="50" charset="-128"/>
                <a:ea typeface="AR Pゴシック体M" panose="020B0600000000000000" pitchFamily="50" charset="-128"/>
              </a:rPr>
              <a:t>２　現金，貴金属，貯金通帳等の有価証券，クレジット・カード</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緊急</a:t>
            </a:r>
            <a:r>
              <a:rPr lang="ja-JP" altLang="ja-JP" sz="1100" dirty="0">
                <a:latin typeface="AR Pゴシック体M" panose="020B0600000000000000" pitchFamily="50" charset="-128"/>
                <a:ea typeface="AR Pゴシック体M" panose="020B0600000000000000" pitchFamily="50" charset="-128"/>
              </a:rPr>
              <a:t>時には旅券とともにすぐ持ち出せるよう保管しておいてください</a:t>
            </a:r>
            <a:r>
              <a:rPr lang="ja-JP" altLang="ja-JP" sz="1100" dirty="0" smtClean="0">
                <a:latin typeface="AR Pゴシック体M" panose="020B0600000000000000" pitchFamily="50" charset="-128"/>
                <a:ea typeface="AR Pゴシック体M" panose="020B0600000000000000" pitchFamily="50" charset="-128"/>
              </a:rPr>
              <a:t>。</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現金</a:t>
            </a:r>
            <a:r>
              <a:rPr lang="ja-JP" altLang="ja-JP" sz="1100" dirty="0">
                <a:latin typeface="AR Pゴシック体M" panose="020B0600000000000000" pitchFamily="50" charset="-128"/>
                <a:ea typeface="AR Pゴシック体M" panose="020B0600000000000000" pitchFamily="50" charset="-128"/>
              </a:rPr>
              <a:t>は</a:t>
            </a:r>
            <a:r>
              <a:rPr lang="ja-JP" altLang="ja-JP" sz="1100" dirty="0" smtClean="0">
                <a:latin typeface="AR Pゴシック体M" panose="020B0600000000000000" pitchFamily="50" charset="-128"/>
                <a:ea typeface="AR Pゴシック体M" panose="020B0600000000000000" pitchFamily="50" charset="-128"/>
              </a:rPr>
              <a:t>家族全員が</a:t>
            </a:r>
            <a:r>
              <a:rPr lang="ja-JP" altLang="en-US" sz="1100" dirty="0" smtClean="0">
                <a:latin typeface="AR Pゴシック体M" panose="020B0600000000000000" pitchFamily="50" charset="-128"/>
                <a:ea typeface="AR Pゴシック体M" panose="020B0600000000000000" pitchFamily="50" charset="-128"/>
              </a:rPr>
              <a:t>１０</a:t>
            </a:r>
            <a:r>
              <a:rPr lang="ja-JP" altLang="ja-JP" sz="1100" dirty="0" smtClean="0">
                <a:latin typeface="AR Pゴシック体M" panose="020B0600000000000000" pitchFamily="50" charset="-128"/>
                <a:ea typeface="AR Pゴシック体M" panose="020B0600000000000000" pitchFamily="50" charset="-128"/>
              </a:rPr>
              <a:t>日間程度</a:t>
            </a:r>
            <a:r>
              <a:rPr lang="ja-JP" altLang="ja-JP" sz="1100" dirty="0">
                <a:latin typeface="AR Pゴシック体M" panose="020B0600000000000000" pitchFamily="50" charset="-128"/>
                <a:ea typeface="AR Pゴシック体M" panose="020B0600000000000000" pitchFamily="50" charset="-128"/>
              </a:rPr>
              <a:t>生活できる外貨及び当座必要な現地</a:t>
            </a:r>
            <a:r>
              <a:rPr lang="ja-JP" altLang="ja-JP" sz="1100" dirty="0" smtClean="0">
                <a:latin typeface="AR Pゴシック体M" panose="020B0600000000000000" pitchFamily="50" charset="-128"/>
                <a:ea typeface="AR Pゴシック体M" panose="020B0600000000000000" pitchFamily="50" charset="-128"/>
              </a:rPr>
              <a:t>通貨</a:t>
            </a:r>
            <a:r>
              <a:rPr lang="ja-JP" altLang="en-US" sz="1100" dirty="0" smtClean="0">
                <a:latin typeface="AR Pゴシック体M" panose="020B0600000000000000" pitchFamily="50" charset="-128"/>
                <a:ea typeface="AR Pゴシック体M" panose="020B0600000000000000" pitchFamily="50" charset="-128"/>
              </a:rPr>
              <a:t>，商用機で国外退避　　　</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が必要となる場合の所要金額</a:t>
            </a:r>
            <a:r>
              <a:rPr lang="ja-JP" altLang="ja-JP" sz="1100" dirty="0" smtClean="0">
                <a:latin typeface="AR Pゴシック体M" panose="020B0600000000000000" pitchFamily="50" charset="-128"/>
                <a:ea typeface="AR Pゴシック体M" panose="020B0600000000000000" pitchFamily="50" charset="-128"/>
              </a:rPr>
              <a:t>を</a:t>
            </a:r>
            <a:r>
              <a:rPr lang="ja-JP" altLang="ja-JP" sz="1100" dirty="0">
                <a:latin typeface="AR Pゴシック体M" panose="020B0600000000000000" pitchFamily="50" charset="-128"/>
                <a:ea typeface="AR Pゴシック体M" panose="020B0600000000000000" pitchFamily="50" charset="-128"/>
              </a:rPr>
              <a:t>予め用意しておくことを</a:t>
            </a:r>
            <a:r>
              <a:rPr lang="ja-JP" altLang="ja-JP" sz="1100" dirty="0" smtClean="0">
                <a:latin typeface="AR Pゴシック体M" panose="020B0600000000000000" pitchFamily="50" charset="-128"/>
                <a:ea typeface="AR Pゴシック体M" panose="020B0600000000000000" pitchFamily="50" charset="-128"/>
              </a:rPr>
              <a:t>お勧めします</a:t>
            </a:r>
            <a:r>
              <a:rPr lang="ja-JP" altLang="ja-JP" sz="1100" dirty="0">
                <a:latin typeface="AR Pゴシック体M" panose="020B0600000000000000" pitchFamily="50" charset="-128"/>
                <a:ea typeface="AR Pゴシック体M" panose="020B0600000000000000" pitchFamily="50" charset="-128"/>
              </a:rPr>
              <a:t>。</a:t>
            </a:r>
          </a:p>
          <a:p>
            <a:pPr fontAlgn="base" latinLnBrk="1"/>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u="sng" dirty="0">
                <a:latin typeface="AR Pゴシック体M" panose="020B0600000000000000" pitchFamily="50" charset="-128"/>
                <a:ea typeface="AR Pゴシック体M" panose="020B0600000000000000" pitchFamily="50" charset="-128"/>
              </a:rPr>
              <a:t>３　自動車等の整備</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dirty="0" smtClean="0">
                <a:latin typeface="AR Pゴシック体M" panose="020B0600000000000000" pitchFamily="50" charset="-128"/>
                <a:ea typeface="AR Pゴシック体M" panose="020B0600000000000000" pitchFamily="50" charset="-128"/>
              </a:rPr>
              <a:t>（１）</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自動車</a:t>
            </a:r>
            <a:r>
              <a:rPr lang="ja-JP" altLang="ja-JP" sz="1100" dirty="0">
                <a:latin typeface="AR Pゴシック体M" panose="020B0600000000000000" pitchFamily="50" charset="-128"/>
                <a:ea typeface="AR Pゴシック体M" panose="020B0600000000000000" pitchFamily="50" charset="-128"/>
              </a:rPr>
              <a:t>をお持ちの方は常時整備しておくよう心掛けてください。</a:t>
            </a:r>
          </a:p>
          <a:p>
            <a:pPr fontAlgn="base" latinLnBrk="1"/>
            <a:r>
              <a:rPr lang="ja-JP" altLang="ja-JP" sz="1100" dirty="0" smtClean="0">
                <a:latin typeface="AR Pゴシック体M" panose="020B0600000000000000" pitchFamily="50" charset="-128"/>
                <a:ea typeface="AR Pゴシック体M" panose="020B0600000000000000" pitchFamily="50" charset="-128"/>
              </a:rPr>
              <a:t>（２）</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燃料</a:t>
            </a:r>
            <a:r>
              <a:rPr lang="ja-JP" altLang="ja-JP" sz="1100" dirty="0">
                <a:latin typeface="AR Pゴシック体M" panose="020B0600000000000000" pitchFamily="50" charset="-128"/>
                <a:ea typeface="AR Pゴシック体M" panose="020B0600000000000000" pitchFamily="50" charset="-128"/>
              </a:rPr>
              <a:t>は十分入れておくようにしてください。</a:t>
            </a:r>
          </a:p>
          <a:p>
            <a:pPr fontAlgn="base" latinLnBrk="1"/>
            <a:r>
              <a:rPr lang="ja-JP" altLang="ja-JP" sz="1100" dirty="0" smtClean="0">
                <a:latin typeface="AR Pゴシック体M" panose="020B0600000000000000" pitchFamily="50" charset="-128"/>
                <a:ea typeface="AR Pゴシック体M" panose="020B0600000000000000" pitchFamily="50" charset="-128"/>
              </a:rPr>
              <a:t>（３）</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車内</a:t>
            </a:r>
            <a:r>
              <a:rPr lang="ja-JP" altLang="ja-JP" sz="1100" dirty="0">
                <a:latin typeface="AR Pゴシック体M" panose="020B0600000000000000" pitchFamily="50" charset="-128"/>
                <a:ea typeface="AR Pゴシック体M" panose="020B0600000000000000" pitchFamily="50" charset="-128"/>
              </a:rPr>
              <a:t>には，懐中電灯，地図，ティッシュ等を常備してください。</a:t>
            </a:r>
          </a:p>
          <a:p>
            <a:pPr fontAlgn="base" latinLnBrk="1"/>
            <a:r>
              <a:rPr lang="ja-JP" altLang="ja-JP" sz="1100" dirty="0" smtClean="0">
                <a:latin typeface="AR Pゴシック体M" panose="020B0600000000000000" pitchFamily="50" charset="-128"/>
                <a:ea typeface="AR Pゴシック体M" panose="020B0600000000000000" pitchFamily="50" charset="-128"/>
              </a:rPr>
              <a:t>（４）</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なお</a:t>
            </a:r>
            <a:r>
              <a:rPr lang="ja-JP" altLang="ja-JP" sz="1100" dirty="0">
                <a:latin typeface="AR Pゴシック体M" panose="020B0600000000000000" pitchFamily="50" charset="-128"/>
                <a:ea typeface="AR Pゴシック体M" panose="020B0600000000000000" pitchFamily="50" charset="-128"/>
              </a:rPr>
              <a:t>，自動車を持っていない方は，近くに住む自動車を持っている人と平素から連絡を取り</a:t>
            </a:r>
            <a:r>
              <a:rPr lang="ja-JP" altLang="ja-JP" sz="1100" dirty="0" smtClean="0">
                <a:latin typeface="AR Pゴシック体M" panose="020B0600000000000000" pitchFamily="50" charset="-128"/>
                <a:ea typeface="AR Pゴシック体M" panose="020B0600000000000000" pitchFamily="50" charset="-128"/>
              </a:rPr>
              <a:t>，</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必要な</a:t>
            </a:r>
            <a:r>
              <a:rPr lang="ja-JP" altLang="ja-JP" sz="1100" dirty="0">
                <a:latin typeface="AR Pゴシック体M" panose="020B0600000000000000" pitchFamily="50" charset="-128"/>
                <a:ea typeface="AR Pゴシック体M" panose="020B0600000000000000" pitchFamily="50" charset="-128"/>
              </a:rPr>
              <a:t>場合に同乗できるよう相談しておいてください。</a:t>
            </a:r>
          </a:p>
          <a:p>
            <a:pPr fontAlgn="base" latinLnBrk="1"/>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u="sng" dirty="0">
                <a:latin typeface="AR Pゴシック体M" panose="020B0600000000000000" pitchFamily="50" charset="-128"/>
                <a:ea typeface="AR Pゴシック体M" panose="020B0600000000000000" pitchFamily="50" charset="-128"/>
              </a:rPr>
              <a:t>４　携行品の準備</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避難</a:t>
            </a:r>
            <a:r>
              <a:rPr lang="ja-JP" altLang="ja-JP" sz="1100" dirty="0">
                <a:latin typeface="AR Pゴシック体M" panose="020B0600000000000000" pitchFamily="50" charset="-128"/>
                <a:ea typeface="AR Pゴシック体M" panose="020B0600000000000000" pitchFamily="50" charset="-128"/>
              </a:rPr>
              <a:t>場所への移動を必要とする事態に備え，上記</a:t>
            </a:r>
            <a:r>
              <a:rPr lang="ja-JP" altLang="ja-JP" sz="1100" dirty="0" smtClean="0">
                <a:latin typeface="AR Pゴシック体M" panose="020B0600000000000000" pitchFamily="50" charset="-128"/>
                <a:ea typeface="AR Pゴシック体M" panose="020B0600000000000000" pitchFamily="50" charset="-128"/>
              </a:rPr>
              <a:t>１～３の</a:t>
            </a:r>
            <a:r>
              <a:rPr lang="ja-JP" altLang="ja-JP" sz="1100" dirty="0">
                <a:latin typeface="AR Pゴシック体M" panose="020B0600000000000000" pitchFamily="50" charset="-128"/>
                <a:ea typeface="AR Pゴシック体M" panose="020B0600000000000000" pitchFamily="50" charset="-128"/>
              </a:rPr>
              <a:t>ほか次の携行品を常備し，すぐ</a:t>
            </a:r>
            <a:r>
              <a:rPr lang="ja-JP" altLang="ja-JP" sz="1100" dirty="0" smtClean="0">
                <a:latin typeface="AR Pゴシック体M" panose="020B0600000000000000" pitchFamily="50" charset="-128"/>
                <a:ea typeface="AR Pゴシック体M" panose="020B0600000000000000" pitchFamily="50" charset="-128"/>
              </a:rPr>
              <a:t>持ち出</a:t>
            </a:r>
            <a:endParaRPr lang="en-US" altLang="ja-JP" sz="1100" dirty="0">
              <a:latin typeface="AR Pゴシック体M" panose="020B0600000000000000" pitchFamily="50" charset="-128"/>
              <a:ea typeface="AR Pゴシック体M" panose="020B0600000000000000" pitchFamily="50" charset="-128"/>
            </a:endParaRPr>
          </a:p>
          <a:p>
            <a:pPr fontAlgn="base" latinLnBrk="1"/>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せるように</a:t>
            </a:r>
            <a:r>
              <a:rPr lang="ja-JP" altLang="ja-JP" sz="1100" dirty="0">
                <a:latin typeface="AR Pゴシック体M" panose="020B0600000000000000" pitchFamily="50" charset="-128"/>
                <a:ea typeface="AR Pゴシック体M" panose="020B0600000000000000" pitchFamily="50" charset="-128"/>
              </a:rPr>
              <a:t>してください。なお，退避時の飛行機内への</a:t>
            </a:r>
            <a:r>
              <a:rPr lang="ja-JP" altLang="ja-JP" sz="1100" dirty="0" smtClean="0">
                <a:latin typeface="AR Pゴシック体M" panose="020B0600000000000000" pitchFamily="50" charset="-128"/>
                <a:ea typeface="AR Pゴシック体M" panose="020B0600000000000000" pitchFamily="50" charset="-128"/>
              </a:rPr>
              <a:t>持込み</a:t>
            </a:r>
            <a:r>
              <a:rPr lang="ja-JP" altLang="ja-JP" sz="1100" dirty="0">
                <a:latin typeface="AR Pゴシック体M" panose="020B0600000000000000" pitchFamily="50" charset="-128"/>
                <a:ea typeface="AR Pゴシック体M" panose="020B0600000000000000" pitchFamily="50" charset="-128"/>
              </a:rPr>
              <a:t>制限も考慮し，携行品は</a:t>
            </a:r>
            <a:r>
              <a:rPr lang="ja-JP" altLang="ja-JP" sz="1100" dirty="0" smtClean="0">
                <a:latin typeface="AR Pゴシック体M" panose="020B0600000000000000" pitchFamily="50" charset="-128"/>
                <a:ea typeface="AR Pゴシック体M" panose="020B0600000000000000" pitchFamily="50" charset="-128"/>
              </a:rPr>
              <a:t>２０ｋｇ</a:t>
            </a:r>
            <a:r>
              <a:rPr lang="ja-JP" altLang="en-US" sz="1100" dirty="0" smtClean="0">
                <a:latin typeface="AR Pゴシック体M" panose="020B0600000000000000" pitchFamily="50" charset="-128"/>
                <a:ea typeface="AR Pゴシック体M" panose="020B0600000000000000" pitchFamily="50" charset="-128"/>
              </a:rPr>
              <a:t>程度</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にまとめて</a:t>
            </a:r>
            <a:r>
              <a:rPr lang="ja-JP" altLang="ja-JP" sz="1100" dirty="0">
                <a:latin typeface="AR Pゴシック体M" panose="020B0600000000000000" pitchFamily="50" charset="-128"/>
                <a:ea typeface="AR Pゴシック体M" panose="020B0600000000000000" pitchFamily="50" charset="-128"/>
              </a:rPr>
              <a:t>おくことをお勧めします（自衛隊機等を含め，機種によっては搭乗前に１０ｋｇ</a:t>
            </a:r>
            <a:r>
              <a:rPr lang="ja-JP" altLang="ja-JP" sz="1100" dirty="0" smtClean="0">
                <a:latin typeface="AR Pゴシック体M" panose="020B0600000000000000" pitchFamily="50" charset="-128"/>
                <a:ea typeface="AR Pゴシック体M" panose="020B0600000000000000" pitchFamily="50" charset="-128"/>
              </a:rPr>
              <a:t>程度</a:t>
            </a:r>
            <a:r>
              <a:rPr lang="ja-JP" altLang="en-US" sz="1100" dirty="0" smtClean="0">
                <a:latin typeface="AR Pゴシック体M" panose="020B0600000000000000" pitchFamily="50" charset="-128"/>
                <a:ea typeface="AR Pゴシック体M" panose="020B0600000000000000" pitchFamily="50" charset="-128"/>
              </a:rPr>
              <a:t>にまと</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err="1" smtClean="0">
                <a:latin typeface="AR Pゴシック体M" panose="020B0600000000000000" pitchFamily="50" charset="-128"/>
                <a:ea typeface="AR Pゴシック体M" panose="020B0600000000000000" pitchFamily="50" charset="-128"/>
              </a:rPr>
              <a:t>める</a:t>
            </a:r>
            <a:r>
              <a:rPr lang="ja-JP" altLang="ja-JP" sz="1100" dirty="0" smtClean="0">
                <a:latin typeface="AR Pゴシック体M" panose="020B0600000000000000" pitchFamily="50" charset="-128"/>
                <a:ea typeface="AR Pゴシック体M" panose="020B0600000000000000" pitchFamily="50" charset="-128"/>
              </a:rPr>
              <a:t>こと</a:t>
            </a:r>
            <a:r>
              <a:rPr lang="ja-JP" altLang="ja-JP" sz="1100" dirty="0">
                <a:latin typeface="AR Pゴシック体M" panose="020B0600000000000000" pitchFamily="50" charset="-128"/>
                <a:ea typeface="AR Pゴシック体M" panose="020B0600000000000000" pitchFamily="50" charset="-128"/>
              </a:rPr>
              <a:t>を求められる場合もあります）</a:t>
            </a:r>
            <a:r>
              <a:rPr lang="ja-JP" altLang="ja-JP" sz="1100" dirty="0" smtClean="0">
                <a:latin typeface="AR Pゴシック体M" panose="020B0600000000000000" pitchFamily="50" charset="-128"/>
                <a:ea typeface="AR Pゴシック体M" panose="020B0600000000000000" pitchFamily="50" charset="-128"/>
              </a:rPr>
              <a:t>。</a:t>
            </a:r>
            <a:endParaRPr lang="en-US" altLang="ja-JP" sz="1100" dirty="0" smtClean="0">
              <a:latin typeface="AR Pゴシック体M" panose="020B0600000000000000" pitchFamily="50" charset="-128"/>
              <a:ea typeface="AR Pゴシック体M" panose="020B0600000000000000" pitchFamily="50" charset="-128"/>
            </a:endParaRPr>
          </a:p>
          <a:p>
            <a:pPr marL="171450" indent="-171450" fontAlgn="base" latinLnBrk="1">
              <a:buFont typeface="Wingdings" panose="05000000000000000000" pitchFamily="2" charset="2"/>
              <a:buChar char="p"/>
            </a:pPr>
            <a:r>
              <a:rPr lang="ja-JP" altLang="ja-JP" sz="1100" dirty="0" smtClean="0">
                <a:latin typeface="AR Pゴシック体M" panose="020B0600000000000000" pitchFamily="50" charset="-128"/>
                <a:ea typeface="AR Pゴシック体M" panose="020B0600000000000000" pitchFamily="50" charset="-128"/>
              </a:rPr>
              <a:t>衣類</a:t>
            </a:r>
            <a:r>
              <a:rPr lang="ja-JP" altLang="ja-JP" sz="1100" dirty="0">
                <a:latin typeface="AR Pゴシック体M" panose="020B0600000000000000" pitchFamily="50" charset="-128"/>
                <a:ea typeface="AR Pゴシック体M" panose="020B0600000000000000" pitchFamily="50" charset="-128"/>
              </a:rPr>
              <a:t>・</a:t>
            </a:r>
            <a:r>
              <a:rPr lang="ja-JP" altLang="ja-JP" sz="1100" dirty="0" smtClean="0">
                <a:latin typeface="AR Pゴシック体M" panose="020B0600000000000000" pitchFamily="50" charset="-128"/>
                <a:ea typeface="AR Pゴシック体M" panose="020B0600000000000000" pitchFamily="50" charset="-128"/>
              </a:rPr>
              <a:t>着替え</a:t>
            </a:r>
            <a:r>
              <a:rPr lang="ja-JP" altLang="en-US" sz="1100" dirty="0" smtClean="0">
                <a:latin typeface="AR Pゴシック体M" panose="020B0600000000000000" pitchFamily="50" charset="-128"/>
                <a:ea typeface="AR Pゴシック体M" panose="020B0600000000000000" pitchFamily="50" charset="-128"/>
              </a:rPr>
              <a:t>，レインコート</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長袖</a:t>
            </a:r>
            <a:r>
              <a:rPr lang="ja-JP" altLang="ja-JP" sz="1100" dirty="0">
                <a:latin typeface="AR Pゴシック体M" panose="020B0600000000000000" pitchFamily="50" charset="-128"/>
                <a:ea typeface="AR Pゴシック体M" panose="020B0600000000000000" pitchFamily="50" charset="-128"/>
              </a:rPr>
              <a:t>・長ズボンが賢明。行動に便利で，殊更人目を引くような華美</a:t>
            </a:r>
            <a:r>
              <a:rPr lang="ja-JP" altLang="ja-JP" sz="1100" dirty="0" smtClean="0">
                <a:latin typeface="AR Pゴシック体M" panose="020B0600000000000000" pitchFamily="50" charset="-128"/>
                <a:ea typeface="AR Pゴシック体M" panose="020B0600000000000000" pitchFamily="50" charset="-128"/>
              </a:rPr>
              <a:t>でない</a:t>
            </a:r>
            <a:r>
              <a:rPr lang="ja-JP" altLang="ja-JP" sz="1100" dirty="0">
                <a:latin typeface="AR Pゴシック体M" panose="020B0600000000000000" pitchFamily="50" charset="-128"/>
                <a:ea typeface="AR Pゴシック体M" panose="020B0600000000000000" pitchFamily="50" charset="-128"/>
              </a:rPr>
              <a:t>もの，麻，綿等</a:t>
            </a:r>
            <a:r>
              <a:rPr lang="ja-JP" altLang="ja-JP" sz="1100" dirty="0" smtClean="0">
                <a:latin typeface="AR Pゴシック体M" panose="020B0600000000000000" pitchFamily="50" charset="-128"/>
                <a:ea typeface="AR Pゴシック体M" panose="020B0600000000000000" pitchFamily="50" charset="-128"/>
              </a:rPr>
              <a:t>吸湿</a:t>
            </a:r>
            <a:endParaRPr lang="en-US" altLang="ja-JP" sz="1100" dirty="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性，耐暑</a:t>
            </a:r>
            <a:r>
              <a:rPr lang="ja-JP" altLang="ja-JP" sz="1100" dirty="0">
                <a:latin typeface="AR Pゴシック体M" panose="020B0600000000000000" pitchFamily="50" charset="-128"/>
                <a:ea typeface="AR Pゴシック体M" panose="020B0600000000000000" pitchFamily="50" charset="-128"/>
              </a:rPr>
              <a:t>性に富む素材が望ましい。また</a:t>
            </a:r>
            <a:r>
              <a:rPr lang="ja-JP" altLang="ja-JP" sz="1100" dirty="0" smtClean="0">
                <a:latin typeface="AR Pゴシック体M" panose="020B0600000000000000" pitchFamily="50" charset="-128"/>
                <a:ea typeface="AR Pゴシック体M" panose="020B0600000000000000" pitchFamily="50" charset="-128"/>
              </a:rPr>
              <a:t>，季節</a:t>
            </a:r>
            <a:r>
              <a:rPr lang="ja-JP" altLang="ja-JP" sz="1100" dirty="0">
                <a:latin typeface="AR Pゴシック体M" panose="020B0600000000000000" pitchFamily="50" charset="-128"/>
                <a:ea typeface="AR Pゴシック体M" panose="020B0600000000000000" pitchFamily="50" charset="-128"/>
              </a:rPr>
              <a:t>に応じ防寒</a:t>
            </a:r>
            <a:r>
              <a:rPr lang="ja-JP" altLang="ja-JP" sz="1100" dirty="0" smtClean="0">
                <a:latin typeface="AR Pゴシック体M" panose="020B0600000000000000" pitchFamily="50" charset="-128"/>
                <a:ea typeface="AR Pゴシック体M" panose="020B0600000000000000" pitchFamily="50" charset="-128"/>
              </a:rPr>
              <a:t>着</a:t>
            </a:r>
            <a:r>
              <a:rPr lang="ja-JP" altLang="en-US" sz="1100" dirty="0" smtClean="0">
                <a:latin typeface="AR Pゴシック体M" panose="020B0600000000000000" pitchFamily="50" charset="-128"/>
                <a:ea typeface="AR Pゴシック体M" panose="020B0600000000000000" pitchFamily="50" charset="-128"/>
              </a:rPr>
              <a:t>また</a:t>
            </a:r>
            <a:r>
              <a:rPr lang="ja-JP" altLang="ja-JP" sz="1100" dirty="0" smtClean="0">
                <a:latin typeface="AR Pゴシック体M" panose="020B0600000000000000" pitchFamily="50" charset="-128"/>
                <a:ea typeface="AR Pゴシック体M" panose="020B0600000000000000" pitchFamily="50" charset="-128"/>
              </a:rPr>
              <a:t>は</a:t>
            </a:r>
            <a:r>
              <a:rPr lang="ja-JP" altLang="ja-JP" sz="1100" dirty="0">
                <a:latin typeface="AR Pゴシック体M" panose="020B0600000000000000" pitchFamily="50" charset="-128"/>
                <a:ea typeface="AR Pゴシック体M" panose="020B0600000000000000" pitchFamily="50" charset="-128"/>
              </a:rPr>
              <a:t>毛布類</a:t>
            </a:r>
            <a:r>
              <a:rPr lang="ja-JP" altLang="ja-JP" sz="1100" dirty="0" smtClean="0">
                <a:latin typeface="AR Pゴシック体M" panose="020B0600000000000000" pitchFamily="50" charset="-128"/>
                <a:ea typeface="AR Pゴシック体M" panose="020B0600000000000000" pitchFamily="50" charset="-128"/>
              </a:rPr>
              <a:t>を</a:t>
            </a:r>
            <a:r>
              <a:rPr lang="ja-JP" altLang="en-US" sz="1100" dirty="0" smtClean="0">
                <a:latin typeface="AR Pゴシック体M" panose="020B0600000000000000" pitchFamily="50" charset="-128"/>
                <a:ea typeface="AR Pゴシック体M" panose="020B0600000000000000" pitchFamily="50" charset="-128"/>
              </a:rPr>
              <a:t>持参することが</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望ましい</a:t>
            </a:r>
            <a:r>
              <a:rPr lang="ja-JP" altLang="ja-JP" sz="1100" dirty="0" smtClean="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pPr marL="171450" indent="-171450" fontAlgn="base" latinLnBrk="1">
              <a:buFont typeface="Wingdings" panose="05000000000000000000" pitchFamily="2" charset="2"/>
              <a:buChar char="p"/>
            </a:pPr>
            <a:r>
              <a:rPr lang="ja-JP" altLang="ja-JP" sz="1100" dirty="0" smtClean="0">
                <a:latin typeface="AR Pゴシック体M" panose="020B0600000000000000" pitchFamily="50" charset="-128"/>
                <a:ea typeface="AR Pゴシック体M" panose="020B0600000000000000" pitchFamily="50" charset="-128"/>
              </a:rPr>
              <a:t>履物</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行動に便利で靴底の厚い頑丈なもの）</a:t>
            </a:r>
          </a:p>
          <a:p>
            <a:pPr marL="171450" indent="-171450" fontAlgn="base" latinLnBrk="1">
              <a:buFont typeface="Wingdings" panose="05000000000000000000" pitchFamily="2" charset="2"/>
              <a:buChar char="p"/>
            </a:pPr>
            <a:r>
              <a:rPr lang="ja-JP" altLang="ja-JP" sz="1100" dirty="0" smtClean="0">
                <a:latin typeface="AR Pゴシック体M" panose="020B0600000000000000" pitchFamily="50" charset="-128"/>
                <a:ea typeface="AR Pゴシック体M" panose="020B0600000000000000" pitchFamily="50" charset="-128"/>
              </a:rPr>
              <a:t>洗面</a:t>
            </a:r>
            <a:r>
              <a:rPr lang="ja-JP" altLang="ja-JP" sz="1100" dirty="0">
                <a:latin typeface="AR Pゴシック体M" panose="020B0600000000000000" pitchFamily="50" charset="-128"/>
                <a:ea typeface="AR Pゴシック体M" panose="020B0600000000000000" pitchFamily="50" charset="-128"/>
              </a:rPr>
              <a:t>用具（タオル，歯磨きセット，石鹸等）</a:t>
            </a:r>
          </a:p>
          <a:p>
            <a:pPr marL="171450" indent="-171450" fontAlgn="base" latinLnBrk="1">
              <a:buFont typeface="Wingdings" panose="05000000000000000000" pitchFamily="2" charset="2"/>
              <a:buChar char="p"/>
            </a:pPr>
            <a:r>
              <a:rPr lang="ja-JP" altLang="ja-JP" sz="1100" dirty="0" smtClean="0">
                <a:latin typeface="AR Pゴシック体M" panose="020B0600000000000000" pitchFamily="50" charset="-128"/>
                <a:ea typeface="AR Pゴシック体M" panose="020B0600000000000000" pitchFamily="50" charset="-128"/>
              </a:rPr>
              <a:t>非常用</a:t>
            </a:r>
            <a:r>
              <a:rPr lang="ja-JP" altLang="ja-JP" sz="1100" dirty="0">
                <a:latin typeface="AR Pゴシック体M" panose="020B0600000000000000" pitchFamily="50" charset="-128"/>
                <a:ea typeface="AR Pゴシック体M" panose="020B0600000000000000" pitchFamily="50" charset="-128"/>
              </a:rPr>
              <a:t>食料</a:t>
            </a:r>
            <a:r>
              <a:rPr lang="ja-JP" altLang="ja-JP" sz="1100" dirty="0" smtClean="0">
                <a:latin typeface="AR Pゴシック体M" panose="020B0600000000000000" pitchFamily="50" charset="-128"/>
                <a:ea typeface="AR Pゴシック体M" panose="020B0600000000000000" pitchFamily="50" charset="-128"/>
              </a:rPr>
              <a:t>等</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しばらく</a:t>
            </a:r>
            <a:r>
              <a:rPr lang="ja-JP" altLang="ja-JP" sz="1100" dirty="0">
                <a:latin typeface="AR Pゴシック体M" panose="020B0600000000000000" pitchFamily="50" charset="-128"/>
                <a:ea typeface="AR Pゴシック体M" panose="020B0600000000000000" pitchFamily="50" charset="-128"/>
              </a:rPr>
              <a:t>自宅待機となる場合も想定して，米，調味料，缶詰類，インスタント食品</a:t>
            </a:r>
            <a:r>
              <a:rPr lang="ja-JP" altLang="ja-JP" sz="1100" dirty="0" smtClean="0">
                <a:latin typeface="AR Pゴシック体M" panose="020B0600000000000000" pitchFamily="50" charset="-128"/>
                <a:ea typeface="AR Pゴシック体M" panose="020B0600000000000000" pitchFamily="50" charset="-128"/>
              </a:rPr>
              <a:t>，粉ミルク等</a:t>
            </a:r>
            <a:r>
              <a:rPr lang="ja-JP" altLang="en-US" sz="1100" dirty="0" smtClean="0">
                <a:latin typeface="AR Pゴシック体M" panose="020B0600000000000000" pitchFamily="50" charset="-128"/>
                <a:ea typeface="AR Pゴシック体M" panose="020B0600000000000000" pitchFamily="50" charset="-128"/>
              </a:rPr>
              <a:t>の</a:t>
            </a:r>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保存食</a:t>
            </a:r>
            <a:r>
              <a:rPr lang="ja-JP" altLang="ja-JP" sz="1100" dirty="0">
                <a:latin typeface="AR Pゴシック体M" panose="020B0600000000000000" pitchFamily="50" charset="-128"/>
                <a:ea typeface="AR Pゴシック体M" panose="020B0600000000000000" pitchFamily="50" charset="-128"/>
              </a:rPr>
              <a:t>及びミネラルウォーターを，家族全員が</a:t>
            </a:r>
            <a:r>
              <a:rPr lang="en-US" altLang="ja-JP" sz="1100" dirty="0">
                <a:latin typeface="AR Pゴシック体M" panose="020B0600000000000000" pitchFamily="50" charset="-128"/>
                <a:ea typeface="AR Pゴシック体M" panose="020B0600000000000000" pitchFamily="50" charset="-128"/>
              </a:rPr>
              <a:t>10</a:t>
            </a:r>
            <a:r>
              <a:rPr lang="ja-JP" altLang="ja-JP" sz="1100" dirty="0">
                <a:latin typeface="AR Pゴシック体M" panose="020B0600000000000000" pitchFamily="50" charset="-128"/>
                <a:ea typeface="AR Pゴシック体M" panose="020B0600000000000000" pitchFamily="50" charset="-128"/>
              </a:rPr>
              <a:t>日間程度生活できる量を準備</a:t>
            </a:r>
            <a:r>
              <a:rPr lang="ja-JP" altLang="ja-JP" sz="1100" dirty="0" smtClean="0">
                <a:latin typeface="AR Pゴシック体M" panose="020B0600000000000000" pitchFamily="50" charset="-128"/>
                <a:ea typeface="AR Pゴシック体M" panose="020B0600000000000000" pitchFamily="50" charset="-128"/>
              </a:rPr>
              <a:t>しておいて</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くだ</a:t>
            </a:r>
            <a:r>
              <a:rPr lang="ja-JP" altLang="ja-JP" sz="1100" dirty="0" smtClean="0">
                <a:latin typeface="AR Pゴシック体M" panose="020B0600000000000000" pitchFamily="50" charset="-128"/>
                <a:ea typeface="AR Pゴシック体M" panose="020B0600000000000000" pitchFamily="50" charset="-128"/>
              </a:rPr>
              <a:t>さい</a:t>
            </a:r>
            <a:r>
              <a:rPr lang="ja-JP" altLang="ja-JP" sz="1100" dirty="0">
                <a:latin typeface="AR Pゴシック体M" panose="020B0600000000000000" pitchFamily="50" charset="-128"/>
                <a:ea typeface="AR Pゴシック体M" panose="020B0600000000000000" pitchFamily="50" charset="-128"/>
              </a:rPr>
              <a:t>。一時避難のため自宅から他の場所へ避難する際には，この中からインスタント食品</a:t>
            </a:r>
            <a:r>
              <a:rPr lang="ja-JP" altLang="ja-JP" sz="1100" dirty="0" smtClean="0">
                <a:latin typeface="AR Pゴシック体M" panose="020B0600000000000000" pitchFamily="50" charset="-128"/>
                <a:ea typeface="AR Pゴシック体M" panose="020B0600000000000000" pitchFamily="50" charset="-128"/>
              </a:rPr>
              <a:t>，</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缶詰類，粉ミルク</a:t>
            </a:r>
            <a:r>
              <a:rPr lang="ja-JP" altLang="ja-JP" sz="1100" dirty="0">
                <a:latin typeface="AR Pゴシック体M" panose="020B0600000000000000" pitchFamily="50" charset="-128"/>
                <a:ea typeface="AR Pゴシック体M" panose="020B0600000000000000" pitchFamily="50" charset="-128"/>
              </a:rPr>
              <a:t>，ミネラルウォーターを携行するようにしてください（３日分程度以上）。</a:t>
            </a:r>
          </a:p>
          <a:p>
            <a:pPr marL="171450" indent="-171450" fontAlgn="base" latinLnBrk="1">
              <a:buFont typeface="Wingdings" panose="05000000000000000000" pitchFamily="2" charset="2"/>
              <a:buChar char="p"/>
            </a:pPr>
            <a:r>
              <a:rPr lang="ja-JP" altLang="ja-JP" sz="1100" dirty="0" smtClean="0">
                <a:latin typeface="AR Pゴシック体M" panose="020B0600000000000000" pitchFamily="50" charset="-128"/>
                <a:ea typeface="AR Pゴシック体M" panose="020B0600000000000000" pitchFamily="50" charset="-128"/>
              </a:rPr>
              <a:t>医</a:t>
            </a:r>
            <a:r>
              <a:rPr lang="ja-JP" altLang="ja-JP" sz="1100" dirty="0">
                <a:latin typeface="AR Pゴシック体M" panose="020B0600000000000000" pitchFamily="50" charset="-128"/>
                <a:ea typeface="AR Pゴシック体M" panose="020B0600000000000000" pitchFamily="50" charset="-128"/>
              </a:rPr>
              <a:t>薬品</a:t>
            </a:r>
          </a:p>
          <a:p>
            <a:pPr fontAlgn="base" latinLnBrk="1"/>
            <a:r>
              <a:rPr lang="ja-JP" altLang="ja-JP" sz="1100" dirty="0">
                <a:latin typeface="AR Pゴシック体M" panose="020B0600000000000000" pitchFamily="50" charset="-128"/>
                <a:ea typeface="AR Pゴシック体M" panose="020B0600000000000000" pitchFamily="50" charset="-128"/>
              </a:rPr>
              <a:t>　　　家庭用常備薬の他，常用薬（必要に応じて医師の薬剤証明書（英文）も用意）</a:t>
            </a:r>
            <a:r>
              <a:rPr lang="ja-JP" altLang="ja-JP" sz="1100" dirty="0" smtClean="0">
                <a:latin typeface="AR Pゴシック体M" panose="020B0600000000000000" pitchFamily="50" charset="-128"/>
                <a:ea typeface="AR Pゴシック体M" panose="020B0600000000000000" pitchFamily="50" charset="-128"/>
              </a:rPr>
              <a:t>，</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救急</a:t>
            </a:r>
            <a:r>
              <a:rPr lang="ja-JP" altLang="ja-JP" sz="1100" dirty="0">
                <a:latin typeface="AR Pゴシック体M" panose="020B0600000000000000" pitchFamily="50" charset="-128"/>
                <a:ea typeface="AR Pゴシック体M" panose="020B0600000000000000" pitchFamily="50" charset="-128"/>
              </a:rPr>
              <a:t>キット（</a:t>
            </a:r>
            <a:r>
              <a:rPr lang="ja-JP" altLang="ja-JP" sz="1100" dirty="0" smtClean="0">
                <a:latin typeface="AR Pゴシック体M" panose="020B0600000000000000" pitchFamily="50" charset="-128"/>
                <a:ea typeface="AR Pゴシック体M" panose="020B0600000000000000" pitchFamily="50" charset="-128"/>
              </a:rPr>
              <a:t>外傷薬</a:t>
            </a:r>
            <a:r>
              <a:rPr lang="ja-JP" altLang="ja-JP" sz="1100" dirty="0">
                <a:latin typeface="AR Pゴシック体M" panose="020B0600000000000000" pitchFamily="50" charset="-128"/>
                <a:ea typeface="AR Pゴシック体M" panose="020B0600000000000000" pitchFamily="50" charset="-128"/>
              </a:rPr>
              <a:t>，消毒薬，衛生綿，包帯，絆創膏など），マスク等。</a:t>
            </a:r>
          </a:p>
          <a:p>
            <a:pPr marL="171450" indent="-171450" fontAlgn="base" latinLnBrk="1">
              <a:buFont typeface="Wingdings" panose="05000000000000000000" pitchFamily="2" charset="2"/>
              <a:buChar char="p"/>
            </a:pPr>
            <a:r>
              <a:rPr lang="ja-JP" altLang="ja-JP" sz="1100" dirty="0" smtClean="0">
                <a:latin typeface="AR Pゴシック体M" panose="020B0600000000000000" pitchFamily="50" charset="-128"/>
                <a:ea typeface="AR Pゴシック体M" panose="020B0600000000000000" pitchFamily="50" charset="-128"/>
              </a:rPr>
              <a:t>ラジオ</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dirty="0">
                <a:latin typeface="AR Pゴシック体M" panose="020B0600000000000000" pitchFamily="50" charset="-128"/>
                <a:ea typeface="AR Pゴシック体M" panose="020B0600000000000000" pitchFamily="50" charset="-128"/>
              </a:rPr>
              <a:t>　　　ＦＭ放送やＮＨＫ国際放送を通じ，安全情報を伝達する場合があります。ＦＭ放送受信可能で</a:t>
            </a:r>
            <a:r>
              <a:rPr lang="ja-JP" altLang="ja-JP" sz="1100" dirty="0" smtClean="0">
                <a:latin typeface="AR Pゴシック体M" panose="020B0600000000000000" pitchFamily="50" charset="-128"/>
                <a:ea typeface="AR Pゴシック体M" panose="020B0600000000000000" pitchFamily="50" charset="-128"/>
              </a:rPr>
              <a:t>，</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ＮＨＫ</a:t>
            </a:r>
            <a:r>
              <a:rPr lang="ja-JP" altLang="ja-JP" sz="1100" dirty="0">
                <a:latin typeface="AR Pゴシック体M" panose="020B0600000000000000" pitchFamily="50" charset="-128"/>
                <a:ea typeface="AR Pゴシック体M" panose="020B0600000000000000" pitchFamily="50" charset="-128"/>
              </a:rPr>
              <a:t>海外放送（ラジオ・ジャパン），</a:t>
            </a:r>
            <a:r>
              <a:rPr lang="en-US" altLang="ja-JP" sz="1100" dirty="0" smtClean="0">
                <a:latin typeface="AR Pゴシック体M" panose="020B0600000000000000" pitchFamily="50" charset="-128"/>
                <a:ea typeface="AR Pゴシック体M" panose="020B0600000000000000" pitchFamily="50" charset="-128"/>
              </a:rPr>
              <a:t>BBC</a:t>
            </a:r>
            <a:r>
              <a:rPr lang="ja-JP" altLang="en-US" sz="1100" dirty="0" err="1"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VOA</a:t>
            </a:r>
            <a:r>
              <a:rPr lang="ja-JP" altLang="ja-JP" sz="1100" dirty="0">
                <a:latin typeface="AR Pゴシック体M" panose="020B0600000000000000" pitchFamily="50" charset="-128"/>
                <a:ea typeface="AR Pゴシック体M" panose="020B0600000000000000" pitchFamily="50" charset="-128"/>
              </a:rPr>
              <a:t>等の短波放送が受信可能な電池使用の</a:t>
            </a:r>
            <a:r>
              <a:rPr lang="ja-JP" altLang="ja-JP" sz="1100" dirty="0" smtClean="0">
                <a:latin typeface="AR Pゴシック体M" panose="020B0600000000000000" pitchFamily="50" charset="-128"/>
                <a:ea typeface="AR Pゴシック体M" panose="020B0600000000000000" pitchFamily="50" charset="-128"/>
              </a:rPr>
              <a:t>ラジオ</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受信機</a:t>
            </a:r>
            <a:r>
              <a:rPr lang="ja-JP" altLang="ja-JP" sz="1100" dirty="0">
                <a:latin typeface="AR Pゴシック体M" panose="020B0600000000000000" pitchFamily="50" charset="-128"/>
                <a:ea typeface="AR Pゴシック体M" panose="020B0600000000000000" pitchFamily="50" charset="-128"/>
              </a:rPr>
              <a:t>が理想的</a:t>
            </a:r>
            <a:r>
              <a:rPr lang="ja-JP" altLang="ja-JP" sz="1100" dirty="0" smtClean="0">
                <a:latin typeface="AR Pゴシック体M" panose="020B0600000000000000" pitchFamily="50" charset="-128"/>
                <a:ea typeface="AR Pゴシック体M" panose="020B0600000000000000" pitchFamily="50" charset="-128"/>
              </a:rPr>
              <a:t>（電池</a:t>
            </a:r>
            <a:r>
              <a:rPr lang="ja-JP" altLang="ja-JP" sz="1100" dirty="0">
                <a:latin typeface="AR Pゴシック体M" panose="020B0600000000000000" pitchFamily="50" charset="-128"/>
                <a:ea typeface="AR Pゴシック体M" panose="020B0600000000000000" pitchFamily="50" charset="-128"/>
              </a:rPr>
              <a:t>の予備も忘れないようにして</a:t>
            </a:r>
            <a:r>
              <a:rPr lang="ja-JP" altLang="ja-JP" sz="1100" dirty="0" smtClean="0">
                <a:latin typeface="AR Pゴシック体M" panose="020B0600000000000000" pitchFamily="50" charset="-128"/>
                <a:ea typeface="AR Pゴシック体M" panose="020B0600000000000000" pitchFamily="50" charset="-128"/>
              </a:rPr>
              <a:t>ください）</a:t>
            </a:r>
            <a:r>
              <a:rPr lang="ja-JP" altLang="en-US" sz="1100" dirty="0" smtClean="0">
                <a:latin typeface="AR Pゴシック体M" panose="020B0600000000000000" pitchFamily="50" charset="-128"/>
                <a:ea typeface="AR Pゴシック体M" panose="020B0600000000000000" pitchFamily="50" charset="-128"/>
              </a:rPr>
              <a:t>。</a:t>
            </a:r>
            <a:endParaRPr lang="en-US" altLang="ja-JP" sz="1100" dirty="0" smtClean="0">
              <a:latin typeface="AR Pゴシック体M" panose="020B0600000000000000" pitchFamily="50" charset="-128"/>
              <a:ea typeface="AR Pゴシック体M" panose="020B0600000000000000" pitchFamily="50" charset="-128"/>
            </a:endParaRPr>
          </a:p>
          <a:p>
            <a:pPr marL="171450" indent="-171450" fontAlgn="base" latinLnBrk="1">
              <a:buFont typeface="Wingdings" panose="05000000000000000000" pitchFamily="2" charset="2"/>
              <a:buChar char="p"/>
            </a:pPr>
            <a:r>
              <a:rPr lang="ja-JP" altLang="en-US" sz="1100" dirty="0" smtClean="0">
                <a:latin typeface="AR Pゴシック体M" panose="020B0600000000000000" pitchFamily="50" charset="-128"/>
                <a:ea typeface="AR Pゴシック体M" panose="020B0600000000000000" pitchFamily="50" charset="-128"/>
              </a:rPr>
              <a:t>緊急連絡先等リスト</a:t>
            </a:r>
            <a:endParaRPr lang="ja-JP" altLang="ja-JP" sz="1100" dirty="0">
              <a:latin typeface="AR Pゴシック体M" panose="020B0600000000000000" pitchFamily="50" charset="-128"/>
              <a:ea typeface="AR Pゴシック体M" panose="020B0600000000000000" pitchFamily="50" charset="-128"/>
            </a:endParaRPr>
          </a:p>
          <a:p>
            <a:pPr marL="171450" indent="-171450" fontAlgn="base" latinLnBrk="1">
              <a:buFont typeface="Wingdings" panose="05000000000000000000" pitchFamily="2" charset="2"/>
              <a:buChar char="p"/>
            </a:pPr>
            <a:r>
              <a:rPr lang="ja-JP" altLang="ja-JP" sz="1100" dirty="0" smtClean="0">
                <a:latin typeface="AR Pゴシック体M" panose="020B0600000000000000" pitchFamily="50" charset="-128"/>
                <a:ea typeface="AR Pゴシック体M" panose="020B0600000000000000" pitchFamily="50" charset="-128"/>
              </a:rPr>
              <a:t>その他</a:t>
            </a:r>
            <a:endParaRPr lang="ja-JP" altLang="ja-JP" sz="1100" dirty="0">
              <a:latin typeface="AR Pゴシック体M" panose="020B0600000000000000" pitchFamily="50" charset="-128"/>
              <a:ea typeface="AR Pゴシック体M" panose="020B0600000000000000" pitchFamily="50" charset="-128"/>
            </a:endParaRPr>
          </a:p>
          <a:p>
            <a:pPr fontAlgn="base" latinLnBrk="1"/>
            <a:r>
              <a:rPr lang="ja-JP" altLang="ja-JP"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懐中</a:t>
            </a:r>
            <a:r>
              <a:rPr lang="ja-JP" altLang="ja-JP" sz="1100" dirty="0">
                <a:latin typeface="AR Pゴシック体M" panose="020B0600000000000000" pitchFamily="50" charset="-128"/>
                <a:ea typeface="AR Pゴシック体M" panose="020B0600000000000000" pitchFamily="50" charset="-128"/>
              </a:rPr>
              <a:t>電灯，予備の強力バッテリー，ライター，ローソク，マッチ，ナイフ，</a:t>
            </a:r>
            <a:r>
              <a:rPr lang="ja-JP" altLang="ja-JP" sz="1100" dirty="0" smtClean="0">
                <a:latin typeface="AR Pゴシック体M" panose="020B0600000000000000" pitchFamily="50" charset="-128"/>
                <a:ea typeface="AR Pゴシック体M" panose="020B0600000000000000" pitchFamily="50" charset="-128"/>
              </a:rPr>
              <a:t>缶切，栓抜，</a:t>
            </a:r>
            <a:r>
              <a:rPr lang="ja-JP" altLang="ja-JP" sz="1100" dirty="0">
                <a:latin typeface="AR Pゴシック体M" panose="020B0600000000000000" pitchFamily="50" charset="-128"/>
                <a:ea typeface="AR Pゴシック体M" panose="020B0600000000000000" pitchFamily="50" charset="-128"/>
              </a:rPr>
              <a:t>紙製</a:t>
            </a:r>
            <a:r>
              <a:rPr lang="ja-JP" altLang="ja-JP" sz="1100" dirty="0" smtClean="0">
                <a:latin typeface="AR Pゴシック体M" panose="020B0600000000000000" pitchFamily="50" charset="-128"/>
                <a:ea typeface="AR Pゴシック体M" panose="020B0600000000000000" pitchFamily="50" charset="-128"/>
              </a:rPr>
              <a:t>の</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食器，割り箸</a:t>
            </a:r>
            <a:r>
              <a:rPr lang="ja-JP" altLang="ja-JP" sz="1100" dirty="0">
                <a:latin typeface="AR Pゴシック体M" panose="020B0600000000000000" pitchFamily="50" charset="-128"/>
                <a:ea typeface="AR Pゴシック体M" panose="020B0600000000000000" pitchFamily="50" charset="-128"/>
              </a:rPr>
              <a:t>，固形燃料，簡単な炊事用具</a:t>
            </a:r>
            <a:r>
              <a:rPr lang="ja-JP" altLang="ja-JP" sz="1100" dirty="0" smtClean="0">
                <a:latin typeface="AR Pゴシック体M" panose="020B0600000000000000" pitchFamily="50" charset="-128"/>
                <a:ea typeface="AR Pゴシック体M" panose="020B0600000000000000" pitchFamily="50" charset="-128"/>
              </a:rPr>
              <a:t>，ヘルメット</a:t>
            </a:r>
            <a:r>
              <a:rPr lang="ja-JP" altLang="ja-JP" sz="1100" dirty="0">
                <a:latin typeface="AR Pゴシック体M" panose="020B0600000000000000" pitchFamily="50" charset="-128"/>
                <a:ea typeface="AR Pゴシック体M" panose="020B0600000000000000" pitchFamily="50" charset="-128"/>
              </a:rPr>
              <a:t>，防災頭巾（応急的に椅子に</a:t>
            </a:r>
            <a:r>
              <a:rPr lang="ja-JP" altLang="ja-JP" sz="1100" dirty="0" smtClean="0">
                <a:latin typeface="AR Pゴシック体M" panose="020B0600000000000000" pitchFamily="50" charset="-128"/>
                <a:ea typeface="AR Pゴシック体M" panose="020B0600000000000000" pitchFamily="50" charset="-128"/>
              </a:rPr>
              <a:t>敷く</a:t>
            </a:r>
            <a:endParaRPr lang="en-US" altLang="ja-JP" sz="1100" dirty="0" smtClean="0">
              <a:latin typeface="AR Pゴシック体M" panose="020B0600000000000000" pitchFamily="50" charset="-128"/>
              <a:ea typeface="AR Pゴシック体M" panose="020B0600000000000000" pitchFamily="50" charset="-128"/>
            </a:endParaRPr>
          </a:p>
          <a:p>
            <a:pPr fontAlgn="base" latinLnBrk="1"/>
            <a:r>
              <a:rPr lang="ja-JP" altLang="en-US"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クッションでも可</a:t>
            </a:r>
            <a:r>
              <a:rPr lang="ja-JP" altLang="ja-JP" sz="1100" dirty="0">
                <a:latin typeface="AR Pゴシック体M" panose="020B0600000000000000" pitchFamily="50" charset="-128"/>
                <a:ea typeface="AR Pゴシック体M" panose="020B0600000000000000" pitchFamily="50" charset="-128"/>
              </a:rPr>
              <a:t>）</a:t>
            </a:r>
            <a:r>
              <a:rPr lang="ja-JP" altLang="ja-JP" sz="1100" dirty="0" smtClean="0">
                <a:latin typeface="AR Pゴシック体M" panose="020B0600000000000000" pitchFamily="50" charset="-128"/>
                <a:ea typeface="AR Pゴシック体M" panose="020B0600000000000000" pitchFamily="50" charset="-128"/>
              </a:rPr>
              <a:t>等</a:t>
            </a:r>
            <a:r>
              <a:rPr lang="ja-JP" altLang="en-US" sz="1100" dirty="0" smtClean="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7863712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プッシュピン">
  <a:themeElements>
    <a:clrScheme name="プッシュピン">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プッシュピン">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プッシュピン">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152</TotalTime>
  <Words>0</Words>
  <Application>Microsoft Office PowerPoint</Application>
  <PresentationFormat>A4 210 x 297 mm</PresentationFormat>
  <Paragraphs>50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プッシュピン</vt:lpstr>
      <vt:lpstr>PowerPoint プレゼンテーション</vt:lpstr>
    </vt:vector>
  </TitlesOfParts>
  <Company>外務省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情報通信課</dc:creator>
  <cp:lastModifiedBy>情報通信課</cp:lastModifiedBy>
  <cp:revision>10</cp:revision>
  <cp:lastPrinted>2014-08-12T03:27:34Z</cp:lastPrinted>
  <dcterms:created xsi:type="dcterms:W3CDTF">2014-06-11T06:11:55Z</dcterms:created>
  <dcterms:modified xsi:type="dcterms:W3CDTF">2015-10-12T05:51:56Z</dcterms:modified>
</cp:coreProperties>
</file>